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12334</TotalTime>
  <Words>906</Words>
  <Application>Microsoft Office PowerPoint</Application>
  <PresentationFormat>Widescreen</PresentationFormat>
  <Paragraphs>170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AdvOTea1a7398</vt:lpstr>
      <vt:lpstr>等线</vt:lpstr>
      <vt:lpstr>Google Sans Text</vt:lpstr>
      <vt:lpstr>Arial</vt:lpstr>
      <vt:lpstr>Calibri</vt:lpstr>
      <vt:lpstr>Calibri Light</vt:lpstr>
      <vt:lpstr>Cambria Math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50</cp:revision>
  <dcterms:created xsi:type="dcterms:W3CDTF">2024-08-27T22:34:05Z</dcterms:created>
  <dcterms:modified xsi:type="dcterms:W3CDTF">2024-11-18T23:40:08Z</dcterms:modified>
</cp:coreProperties>
</file>